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4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3" d="100"/>
          <a:sy n="123" d="100"/>
        </p:scale>
        <p:origin x="-72" y="-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444608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Phoenix, AZ - An intersection of rising heat, urban sprawl, water shortages, snowballing pollution and climate change.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hape 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1825" y="1576650"/>
            <a:ext cx="3163714" cy="22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2646075" cy="1760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46075" y="0"/>
            <a:ext cx="3335750" cy="221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1760025"/>
            <a:ext cx="3666142" cy="2062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Shape 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52349" y="3143589"/>
            <a:ext cx="4291650" cy="199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Shape 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24025" y="2169655"/>
            <a:ext cx="2357800" cy="1576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Shape 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10250" y="0"/>
            <a:ext cx="333375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Shape 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3746025"/>
            <a:ext cx="4852343" cy="13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/>
          <p:nvPr/>
        </p:nvSpPr>
        <p:spPr>
          <a:xfrm>
            <a:off x="2801250" y="2038350"/>
            <a:ext cx="2817599" cy="71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 dirty="0">
                <a:solidFill>
                  <a:srgbClr val="FFFFFF"/>
                </a:solidFill>
                <a:latin typeface="New Athletic M54" panose="02000500000000000000" pitchFamily="2" charset="0"/>
                <a:ea typeface="Permanent Marker"/>
                <a:cs typeface="Permanent Marker"/>
                <a:sym typeface="Permanent Marker"/>
              </a:rPr>
              <a:t>Phoenix, AZ</a:t>
            </a:r>
          </a:p>
        </p:txBody>
      </p:sp>
      <p:sp>
        <p:nvSpPr>
          <p:cNvPr id="32" name="Shape 32"/>
          <p:cNvSpPr txBox="1"/>
          <p:nvPr/>
        </p:nvSpPr>
        <p:spPr>
          <a:xfrm>
            <a:off x="1686600" y="2513550"/>
            <a:ext cx="6009600" cy="1216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  <a:latin typeface="New Athletic M54" panose="02000500000000000000" pitchFamily="2" charset="0"/>
                <a:ea typeface="Permanent Marker"/>
                <a:cs typeface="Permanent Marker"/>
                <a:sym typeface="Permanent Marker"/>
              </a:rPr>
              <a:t>An Intersection Of Environmental Problems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On-screen Show (16:9)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simple-light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student</cp:lastModifiedBy>
  <cp:revision>1</cp:revision>
  <dcterms:modified xsi:type="dcterms:W3CDTF">2014-09-08T21:14:15Z</dcterms:modified>
</cp:coreProperties>
</file>